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5"/>
  </p:notesMasterIdLst>
  <p:sldIdLst>
    <p:sldId id="256" r:id="rId2"/>
    <p:sldId id="285" r:id="rId3"/>
    <p:sldId id="288" r:id="rId4"/>
    <p:sldId id="291" r:id="rId5"/>
    <p:sldId id="295" r:id="rId6"/>
    <p:sldId id="296" r:id="rId7"/>
    <p:sldId id="289" r:id="rId8"/>
    <p:sldId id="290" r:id="rId9"/>
    <p:sldId id="305" r:id="rId10"/>
    <p:sldId id="304" r:id="rId11"/>
    <p:sldId id="298" r:id="rId12"/>
    <p:sldId id="297" r:id="rId13"/>
    <p:sldId id="263" r:id="rId14"/>
    <p:sldId id="264" r:id="rId15"/>
    <p:sldId id="259" r:id="rId16"/>
    <p:sldId id="260" r:id="rId17"/>
    <p:sldId id="269" r:id="rId18"/>
    <p:sldId id="270" r:id="rId19"/>
    <p:sldId id="261" r:id="rId20"/>
    <p:sldId id="262" r:id="rId21"/>
    <p:sldId id="281" r:id="rId22"/>
    <p:sldId id="282" r:id="rId23"/>
    <p:sldId id="279" r:id="rId24"/>
    <p:sldId id="280" r:id="rId25"/>
    <p:sldId id="267" r:id="rId26"/>
    <p:sldId id="268" r:id="rId27"/>
    <p:sldId id="278" r:id="rId28"/>
    <p:sldId id="277" r:id="rId29"/>
    <p:sldId id="273" r:id="rId30"/>
    <p:sldId id="274" r:id="rId31"/>
    <p:sldId id="299" r:id="rId32"/>
    <p:sldId id="275" r:id="rId33"/>
    <p:sldId id="276" r:id="rId34"/>
    <p:sldId id="258" r:id="rId35"/>
    <p:sldId id="257" r:id="rId36"/>
    <p:sldId id="271" r:id="rId37"/>
    <p:sldId id="272" r:id="rId38"/>
    <p:sldId id="265" r:id="rId39"/>
    <p:sldId id="266" r:id="rId40"/>
    <p:sldId id="293" r:id="rId41"/>
    <p:sldId id="294" r:id="rId42"/>
    <p:sldId id="315" r:id="rId43"/>
    <p:sldId id="316" r:id="rId44"/>
    <p:sldId id="320" r:id="rId45"/>
    <p:sldId id="319" r:id="rId46"/>
    <p:sldId id="283" r:id="rId47"/>
    <p:sldId id="284" r:id="rId48"/>
    <p:sldId id="286" r:id="rId49"/>
    <p:sldId id="287" r:id="rId50"/>
    <p:sldId id="306" r:id="rId51"/>
    <p:sldId id="307" r:id="rId52"/>
    <p:sldId id="302" r:id="rId53"/>
    <p:sldId id="303" r:id="rId5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4B4D-12AD-4C59-84ED-763921C4F044}" type="datetimeFigureOut">
              <a:rPr lang="hu-HU" smtClean="0"/>
              <a:t>2019. 02. 28.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73ACF-923C-4066-8D45-D1EA40B363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07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73ACF-923C-4066-8D45-D1EA40B363E2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873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ím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6" name="Dátum hely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 advClick="0" advTm="4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 advClick="0" advTm="4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 advClick="0" advTm="4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7" name="Tartalom hely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 advClick="0" advTm="4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4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 advClick="0" advTm="4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25" name="Szöveg hely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8" name="Tartalom hely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Click="0" advTm="4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m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 advClick="0" advTm="4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24" name="Élőláb hely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 advClick="0" advTm="4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29" name="Élőláb hely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 advClick="0" advTm="4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  <p:transition spd="slow" advClick="0" advTm="4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34BB8B2-BC30-417D-8D73-1E1FE8350BE6}" type="datetimeFigureOut">
              <a:rPr lang="hu-HU" smtClean="0"/>
              <a:pPr/>
              <a:t>2019. 02. 28.</a:t>
            </a:fld>
            <a:endParaRPr lang="hu-HU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9477773-EC06-423C-BDB3-2F56D6F2A98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Cím hely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4000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42910" y="150017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sz="8000" dirty="0" smtClean="0">
                <a:latin typeface="Bell MT" pitchFamily="18" charset="0"/>
              </a:rPr>
              <a:t>Élet a Kodályban</a:t>
            </a:r>
            <a:endParaRPr lang="hu-HU" sz="8000" dirty="0">
              <a:latin typeface="Bell MT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Iskolai pillanatok</a:t>
            </a:r>
            <a:endParaRPr lang="hu-HU" sz="4400" dirty="0">
              <a:solidFill>
                <a:schemeClr val="bg2">
                  <a:lumMod val="50000"/>
                </a:schemeClr>
              </a:solidFill>
              <a:latin typeface="Bell MT" pitchFamily="18" charset="0"/>
            </a:endParaRPr>
          </a:p>
        </p:txBody>
      </p:sp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HONLAP\kodaly\cozombolis\cozombolis 0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8" r="-11048"/>
          <a:stretch/>
        </p:blipFill>
        <p:spPr bwMode="auto">
          <a:xfrm>
            <a:off x="107504" y="0"/>
            <a:ext cx="5534326" cy="457851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HONLAP\kodaly\cozombolis\cozombolis 0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t="4275"/>
          <a:stretch/>
        </p:blipFill>
        <p:spPr bwMode="auto">
          <a:xfrm>
            <a:off x="4084890" y="3050849"/>
            <a:ext cx="5025606" cy="377175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HONLAP\kodaly\cozombolis\cozombolis 0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0297"/>
            <a:ext cx="4567411" cy="342230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HONLAP\kodaly\cozombolis\cozombolis 0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949"/>
            <a:ext cx="4178456" cy="30239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088945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Bell MT" pitchFamily="18" charset="0"/>
              </a:rPr>
              <a:t>Október </a:t>
            </a:r>
            <a:r>
              <a:rPr lang="hu-HU" dirty="0" smtClean="0">
                <a:latin typeface="Bell MT" pitchFamily="18" charset="0"/>
              </a:rPr>
              <a:t>23.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4098" name="Picture 2" descr="https://lh3.googleusercontent.com/-S0fjbM9PO04/TrLC_KIUR0I/AAAAAAAABLE/Kbx7zFDS9Xo/w1125-h844-no/kir%25C3%25A1ndul%25C3%25A1s+2011+0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43417"/>
            <a:ext cx="7056783" cy="529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500373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lh3.googleusercontent.com/-dbVpoLBzX1w/Ume-eazKjYI/AAAAAAAAHJ0/qLf45UPR5vo/w1125-h844-no/2013szept%252Cokt+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1920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lh3.googleusercontent.com/-VCNwiETpnvw/Ume_X2zqWgI/AAAAAAAAHMA/09zAlwgazmU/w1125-h844-no/2013szept%252Cokt+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6134848" cy="46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219877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Elsősök avatása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6146" name="Picture 2" descr="C:\Documents and Settings\oem\Dokumentumok\Képek\kodaly\elsősök avatása\elsősavatá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000240"/>
            <a:ext cx="5915043" cy="443206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oem\Dokumentumok\Képek\kodaly\elsősök avatása\elsősavatá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6053" y="0"/>
            <a:ext cx="7817947" cy="6858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0" name="Picture 2" descr="C:\Documents and Settings\oem\Dokumentumok\Képek\kodaly\elsősök avatása\elsősavatás (1).JPG"/>
          <p:cNvPicPr>
            <a:picLocks noChangeAspect="1" noChangeArrowheads="1"/>
          </p:cNvPicPr>
          <p:nvPr/>
        </p:nvPicPr>
        <p:blipFill>
          <a:blip r:embed="rId3"/>
          <a:srcRect l="29971" r="1656"/>
          <a:stretch>
            <a:fillRect/>
          </a:stretch>
        </p:blipFill>
        <p:spPr bwMode="auto">
          <a:xfrm>
            <a:off x="0" y="0"/>
            <a:ext cx="4786314" cy="6858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Ásványkiállítás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3074" name="Picture 2" descr="C:\Documents and Settings\oem\Dokumentumok\Képek\kodaly\ásványkiállítás\ásvány.JPG"/>
          <p:cNvPicPr>
            <a:picLocks noChangeAspect="1" noChangeArrowheads="1"/>
          </p:cNvPicPr>
          <p:nvPr/>
        </p:nvPicPr>
        <p:blipFill>
          <a:blip r:embed="rId2"/>
          <a:srcRect b="51100"/>
          <a:stretch>
            <a:fillRect/>
          </a:stretch>
        </p:blipFill>
        <p:spPr bwMode="auto">
          <a:xfrm>
            <a:off x="-1" y="2571744"/>
            <a:ext cx="9165111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C:\Documents and Settings\oem\Dokumentumok\Képek\kodaly\ásványkiállítás\ásvány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4938" b="33333"/>
          <a:stretch>
            <a:fillRect/>
          </a:stretch>
        </p:blipFill>
        <p:spPr bwMode="auto">
          <a:xfrm>
            <a:off x="0" y="571480"/>
            <a:ext cx="9125059" cy="535782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0076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Fotópályázat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12290" name="Picture 2" descr="C:\Documents and Settings\oem\Dokumentumok\Képek\kodaly\fotópályázat\őszi fotópályáz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85926"/>
            <a:ext cx="6572296" cy="49245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oem\Dokumentumok\Képek\kodaly\fotópályázat\őszi fotópályázat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5005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3316" name="Picture 4" descr="C:\Documents and Settings\oem\Dokumentumok\Képek\DSC_0205 (5).jpg"/>
          <p:cNvPicPr>
            <a:picLocks noChangeAspect="1" noChangeArrowheads="1"/>
          </p:cNvPicPr>
          <p:nvPr/>
        </p:nvPicPr>
        <p:blipFill>
          <a:blip r:embed="rId3"/>
          <a:srcRect l="21154" t="10152" r="26496"/>
          <a:stretch>
            <a:fillRect/>
          </a:stretch>
        </p:blipFill>
        <p:spPr bwMode="auto">
          <a:xfrm>
            <a:off x="5643538" y="2347898"/>
            <a:ext cx="3500462" cy="451010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3320" name="Picture 8" descr="C:\Documents and Settings\oem\Dokumentumok\Képek\DSC_01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7628"/>
            <a:ext cx="3428992" cy="30003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3319" name="Picture 7" descr="C:\Documents and Settings\oem\Dokumentumok\Képek\IMGP5396.JPG"/>
          <p:cNvPicPr>
            <a:picLocks noChangeAspect="1" noChangeArrowheads="1"/>
          </p:cNvPicPr>
          <p:nvPr/>
        </p:nvPicPr>
        <p:blipFill>
          <a:blip r:embed="rId5"/>
          <a:srcRect l="26898" r="9700"/>
          <a:stretch>
            <a:fillRect/>
          </a:stretch>
        </p:blipFill>
        <p:spPr bwMode="auto">
          <a:xfrm>
            <a:off x="3286116" y="3857629"/>
            <a:ext cx="2357454" cy="30003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Egészségnap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4098" name="Picture 2" descr="C:\Documents and Settings\oem\Dokumentumok\Képek\kodaly\egészségnap\egészség n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000240"/>
            <a:ext cx="7429552" cy="419102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Kirándul az iskola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5122" name="Picture 2" descr="https://lh3.googleusercontent.com/-y8q9uh9WeLY/UlFoUtEH1iI/AAAAAAAAGpw/JSVICXkOlM8/w1125-h844-no/POROSZL%25C3%2593+2013+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6"/>
          <a:stretch/>
        </p:blipFill>
        <p:spPr bwMode="auto">
          <a:xfrm>
            <a:off x="755576" y="1916832"/>
            <a:ext cx="7502915" cy="462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:\Documents and Settings\oem\Dokumentumok\Képek\kodaly\egészségnap\bál2011 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1" y="0"/>
            <a:ext cx="3857619" cy="28904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3" name="Picture 3" descr="C:\Documents and Settings\oem\Dokumentumok\Képek\kodaly\egészségnap\bál2011 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43734" cy="39290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4" name="Picture 4" descr="C:\Documents and Settings\oem\Dokumentumok\Képek\kodaly\egészségnap\bál2011 025.JPG"/>
          <p:cNvPicPr>
            <a:picLocks noChangeAspect="1" noChangeArrowheads="1"/>
          </p:cNvPicPr>
          <p:nvPr/>
        </p:nvPicPr>
        <p:blipFill>
          <a:blip r:embed="rId4"/>
          <a:srcRect r="15484"/>
          <a:stretch>
            <a:fillRect/>
          </a:stretch>
        </p:blipFill>
        <p:spPr bwMode="auto">
          <a:xfrm>
            <a:off x="4465101" y="2709851"/>
            <a:ext cx="4678899" cy="41481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6" name="Picture 6" descr="C:\Documents and Settings\oem\Dokumentumok\Képek\kodaly\egészségnap\Fotó0025.jpg"/>
          <p:cNvPicPr>
            <a:picLocks noChangeAspect="1" noChangeArrowheads="1"/>
          </p:cNvPicPr>
          <p:nvPr/>
        </p:nvPicPr>
        <p:blipFill>
          <a:blip r:embed="rId5" cstate="print"/>
          <a:srcRect l="10525" r="13159" b="13815"/>
          <a:stretch>
            <a:fillRect/>
          </a:stretch>
        </p:blipFill>
        <p:spPr bwMode="auto">
          <a:xfrm>
            <a:off x="0" y="3738516"/>
            <a:ext cx="2071702" cy="31194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7" name="Picture 7" descr="C:\Documents and Settings\oem\Dokumentumok\Képek\kodaly\egészségnap\egészség nap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2682866"/>
            <a:ext cx="2357454" cy="417513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Olvasás napja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11266" name="Picture 2" descr="C:\Documents and Settings\oem\Dokumentumok\Képek\kodaly\olvasás napja\olvasás napj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857364"/>
            <a:ext cx="6400798" cy="47960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oem\Dokumentumok\Képek\kodaly\olvasás napja\olvasás napja2.JPG"/>
          <p:cNvPicPr>
            <a:picLocks noChangeAspect="1" noChangeArrowheads="1"/>
          </p:cNvPicPr>
          <p:nvPr/>
        </p:nvPicPr>
        <p:blipFill>
          <a:blip r:embed="rId2"/>
          <a:srcRect r="27350"/>
          <a:stretch>
            <a:fillRect/>
          </a:stretch>
        </p:blipFill>
        <p:spPr bwMode="auto">
          <a:xfrm>
            <a:off x="0" y="0"/>
            <a:ext cx="4857752" cy="5010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2291" name="Picture 3" descr="C:\Documents and Settings\oem\Dokumentumok\Képek\kodaly\olvasás napja\olvasás napja.JPG"/>
          <p:cNvPicPr>
            <a:picLocks noChangeAspect="1" noChangeArrowheads="1"/>
          </p:cNvPicPr>
          <p:nvPr/>
        </p:nvPicPr>
        <p:blipFill>
          <a:blip r:embed="rId3"/>
          <a:srcRect r="24572"/>
          <a:stretch>
            <a:fillRect/>
          </a:stretch>
        </p:blipFill>
        <p:spPr bwMode="auto">
          <a:xfrm>
            <a:off x="4100492" y="1847850"/>
            <a:ext cx="5043508" cy="5010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Alapítványi bál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9218" name="Picture 2" descr="C:\Documents and Settings\oem\Dokumentumok\Képek\kodaly\alapítványi bál\olvasás bál 2013 159.JPG"/>
          <p:cNvPicPr>
            <a:picLocks noChangeAspect="1" noChangeArrowheads="1"/>
          </p:cNvPicPr>
          <p:nvPr/>
        </p:nvPicPr>
        <p:blipFill>
          <a:blip r:embed="rId2"/>
          <a:srcRect t="7224" b="8650"/>
          <a:stretch>
            <a:fillRect/>
          </a:stretch>
        </p:blipFill>
        <p:spPr bwMode="auto">
          <a:xfrm>
            <a:off x="1101083" y="1857364"/>
            <a:ext cx="6799881" cy="42862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oem\Dokumentumok\Képek\kodaly\alapítványi bál\olvasás bál 2013 142.JPG"/>
          <p:cNvPicPr>
            <a:picLocks noChangeAspect="1" noChangeArrowheads="1"/>
          </p:cNvPicPr>
          <p:nvPr/>
        </p:nvPicPr>
        <p:blipFill>
          <a:blip r:embed="rId2"/>
          <a:srcRect t="15684" r="40385"/>
          <a:stretch>
            <a:fillRect/>
          </a:stretch>
        </p:blipFill>
        <p:spPr bwMode="auto">
          <a:xfrm>
            <a:off x="0" y="0"/>
            <a:ext cx="3986217" cy="42243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43" name="Picture 3" descr="C:\Documents and Settings\oem\Dokumentumok\Képek\kodaly\alapítványi bál\olvasás bál 2013 182.JPG"/>
          <p:cNvPicPr>
            <a:picLocks noChangeAspect="1" noChangeArrowheads="1"/>
          </p:cNvPicPr>
          <p:nvPr/>
        </p:nvPicPr>
        <p:blipFill>
          <a:blip r:embed="rId3"/>
          <a:srcRect l="4914" t="4467" r="8547" b="9981"/>
          <a:stretch>
            <a:fillRect/>
          </a:stretch>
        </p:blipFill>
        <p:spPr bwMode="auto">
          <a:xfrm>
            <a:off x="3357522" y="2571720"/>
            <a:ext cx="5786478" cy="42862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44" name="Picture 4" descr="C:\Documents and Settings\oem\Dokumentumok\Képek\kodaly\alapítványi bál\olvasás bál 2013 1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"/>
            <a:ext cx="5214942" cy="25717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45" name="Picture 5" descr="C:\Documents and Settings\oem\Dokumentumok\Képek\kodaly\alapítványi bál\olvasás bál 2013 114.JPG"/>
          <p:cNvPicPr>
            <a:picLocks noChangeAspect="1" noChangeArrowheads="1"/>
          </p:cNvPicPr>
          <p:nvPr/>
        </p:nvPicPr>
        <p:blipFill>
          <a:blip r:embed="rId5"/>
          <a:srcRect l="41666" t="14449" r="8121" b="19962"/>
          <a:stretch>
            <a:fillRect/>
          </a:stretch>
        </p:blipFill>
        <p:spPr bwMode="auto">
          <a:xfrm>
            <a:off x="0" y="3571852"/>
            <a:ext cx="3357554" cy="32861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2629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Filharmóniai előadás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10242" name="Picture 2" descr="C:\Documents and Settings\oem\Dokumentumok\Képek\kodaly\filharmónia\filharmónia előadások.JPG"/>
          <p:cNvPicPr>
            <a:picLocks noChangeAspect="1" noChangeArrowheads="1"/>
          </p:cNvPicPr>
          <p:nvPr/>
        </p:nvPicPr>
        <p:blipFill>
          <a:blip r:embed="rId2"/>
          <a:srcRect t="5798" b="15779"/>
          <a:stretch>
            <a:fillRect/>
          </a:stretch>
        </p:blipFill>
        <p:spPr bwMode="auto">
          <a:xfrm>
            <a:off x="685515" y="1714488"/>
            <a:ext cx="7780713" cy="45720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Documents and Settings\oem\Dokumentumok\Képek\kodaly\filharmónia\filharmónia előadások (4).JPG"/>
          <p:cNvPicPr>
            <a:picLocks noChangeAspect="1" noChangeArrowheads="1"/>
          </p:cNvPicPr>
          <p:nvPr/>
        </p:nvPicPr>
        <p:blipFill>
          <a:blip r:embed="rId2"/>
          <a:srcRect l="7265" t="11502" r="16880" b="5798"/>
          <a:stretch>
            <a:fillRect/>
          </a:stretch>
        </p:blipFill>
        <p:spPr bwMode="auto">
          <a:xfrm>
            <a:off x="4509154" y="0"/>
            <a:ext cx="4634846" cy="37861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1266" name="Picture 2" descr="C:\Documents and Settings\oem\Dokumentumok\Képek\kodaly\filharmónia\filharmónia előadások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29190" cy="38004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1267" name="Picture 3" descr="C:\Documents and Settings\oem\Dokumentumok\Képek\kodaly\filharmónia\filharmónia előadások (3).JPG"/>
          <p:cNvPicPr>
            <a:picLocks noChangeAspect="1" noChangeArrowheads="1"/>
          </p:cNvPicPr>
          <p:nvPr/>
        </p:nvPicPr>
        <p:blipFill>
          <a:blip r:embed="rId4"/>
          <a:srcRect l="11523" t="22168" r="14977" b="20566"/>
          <a:stretch>
            <a:fillRect/>
          </a:stretch>
        </p:blipFill>
        <p:spPr bwMode="auto">
          <a:xfrm>
            <a:off x="3567676" y="3429000"/>
            <a:ext cx="5580112" cy="3429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194" name="Picture 2" descr="https://lh6.googleusercontent.com/-MpQfq56lWz8/T7nlisW0XuI/AAAAAAAAB4Y/JQdJf4CXzvY/w1125-h844-no/2012+0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9243" r="8448"/>
          <a:stretch/>
        </p:blipFill>
        <p:spPr bwMode="auto">
          <a:xfrm>
            <a:off x="0" y="3425995"/>
            <a:ext cx="4144710" cy="343200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Mikulás kupa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8194" name="Picture 2" descr="C:\Documents and Settings\oem\Dokumentumok\Képek\kodaly\mikulás kupa\mikuláskupa (2).JPG"/>
          <p:cNvPicPr>
            <a:picLocks noChangeAspect="1" noChangeArrowheads="1"/>
          </p:cNvPicPr>
          <p:nvPr/>
        </p:nvPicPr>
        <p:blipFill>
          <a:blip r:embed="rId2"/>
          <a:srcRect t="9962"/>
          <a:stretch>
            <a:fillRect/>
          </a:stretch>
        </p:blipFill>
        <p:spPr bwMode="auto">
          <a:xfrm>
            <a:off x="1285852" y="2071678"/>
            <a:ext cx="6686550" cy="451960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oem\Dokumentumok\Képek\kodaly\mikulás kupa\mikuláskupa (4).JPG"/>
          <p:cNvPicPr>
            <a:picLocks noChangeAspect="1" noChangeArrowheads="1"/>
          </p:cNvPicPr>
          <p:nvPr/>
        </p:nvPicPr>
        <p:blipFill>
          <a:blip r:embed="rId2"/>
          <a:srcRect l="28055" b="22897"/>
          <a:stretch>
            <a:fillRect/>
          </a:stretch>
        </p:blipFill>
        <p:spPr bwMode="auto">
          <a:xfrm>
            <a:off x="6396045" y="785794"/>
            <a:ext cx="2747955" cy="50720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1" name="Picture 3" descr="C:\Documents and Settings\oem\Dokumentumok\Képek\kodaly\mikulás kupa\mikuláskupa (3).JPG"/>
          <p:cNvPicPr>
            <a:picLocks noChangeAspect="1" noChangeArrowheads="1"/>
          </p:cNvPicPr>
          <p:nvPr/>
        </p:nvPicPr>
        <p:blipFill>
          <a:blip r:embed="rId3"/>
          <a:srcRect l="5610" r="8354" b="18691"/>
          <a:stretch>
            <a:fillRect/>
          </a:stretch>
        </p:blipFill>
        <p:spPr bwMode="auto">
          <a:xfrm>
            <a:off x="0" y="785794"/>
            <a:ext cx="3286148" cy="50720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3" name="Picture 5" descr="C:\Documents and Settings\oem\Dokumentumok\Képek\kodaly\mikulás kupa\mikuláskupa.JPG"/>
          <p:cNvPicPr>
            <a:picLocks noChangeAspect="1" noChangeArrowheads="1"/>
          </p:cNvPicPr>
          <p:nvPr/>
        </p:nvPicPr>
        <p:blipFill>
          <a:blip r:embed="rId4"/>
          <a:srcRect l="44658" t="8728" r="8333" b="12998"/>
          <a:stretch>
            <a:fillRect/>
          </a:stretch>
        </p:blipFill>
        <p:spPr bwMode="auto">
          <a:xfrm>
            <a:off x="3286116" y="785794"/>
            <a:ext cx="3143272" cy="50720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0046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Karácsonyi műsor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3074" name="Picture 2" descr="C:\Documents and Settings\oem\Dokumentumok\Képek\kodaly\karácsonyi műsor\karácsonyi műs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472236" cy="485878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lh4.googleusercontent.com/-zWAPzCsKrgY/UlFsjVcw5RI/AAAAAAAAGzQ/o4Pmv0UAntM/w633-h844-no/POROSZL%25C3%2593+2013+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4571999" cy="60959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lh5.googleusercontent.com/-JkgRT7OV6x8/UlFuC8LyIWI/AAAAAAAAG0o/14otnVzJ8io/w1125-h844-no/POROSZL%25C3%2593+2013+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9456"/>
            <a:ext cx="5318398" cy="349556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oem\Dokumentumok\Képek\kodaly\poroszló\poroszló (3).JPG"/>
          <p:cNvPicPr>
            <a:picLocks noChangeAspect="1" noChangeArrowheads="1"/>
          </p:cNvPicPr>
          <p:nvPr/>
        </p:nvPicPr>
        <p:blipFill rotWithShape="1">
          <a:blip r:embed="rId4"/>
          <a:srcRect t="13382"/>
          <a:stretch/>
        </p:blipFill>
        <p:spPr bwMode="auto">
          <a:xfrm>
            <a:off x="3491880" y="3213219"/>
            <a:ext cx="5318398" cy="34517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lh6.googleusercontent.com/-TtWU9uNGqPM/TvG-odtDdII/AAAAAAAAAUE/PqCRX02utbs/w1125-h844-no/DSCF0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3" y="260648"/>
            <a:ext cx="4752527" cy="356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lh4.googleusercontent.com/-W4Xur4Swcrg/TvG_KLVxIdI/AAAAAAAAAmQ/SzyVbnLyP9Y/w633-h844-no/DSCF1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524375" cy="60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lh5.googleusercontent.com/-cp2qSuiNFzU/UtA80GH8v_I/AAAAAAAAJG8/WezGciH5HNM/w1125-h844-no/2013.+kar%25C3%25A1csony+06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1709" r="17559" b="10717"/>
          <a:stretch/>
        </p:blipFill>
        <p:spPr bwMode="auto">
          <a:xfrm>
            <a:off x="64724" y="2996952"/>
            <a:ext cx="4435268" cy="366614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242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Bell MT" pitchFamily="18" charset="0"/>
              </a:rPr>
              <a:t>Megemlékezés iskolánk névadójáról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9218" name="Picture 2" descr="https://lh4.googleusercontent.com/-hyZ0kEPoqL0/TvG8WNnlZwI/AAAAAAAAAlg/qMYZn3Ljh90/w633-h844-no/DSCF09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90416"/>
            <a:ext cx="3888432" cy="518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-I9E8Ui1CZMU/UtA7yENWhoI/AAAAAAAAJBw/HjQ6UYGFRaQ/w1125-h844-no/2013.+kar%25C3%25A1csony+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8" y="2708920"/>
            <a:ext cx="4488432" cy="33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69727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9744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Karácsonyi vásár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5122" name="Picture 2" descr="C:\Documents and Settings\oem\Dokumentumok\Képek\kodaly\karácsonyi vásár\karácsonyi vásár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7471765" cy="421484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oem\Dokumentumok\Képek\kodaly\karácsonyi vásár\karácsonyi vásá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6686550" cy="3771900"/>
          </a:xfrm>
          <a:prstGeom prst="rect">
            <a:avLst/>
          </a:prstGeom>
          <a:noFill/>
        </p:spPr>
      </p:pic>
      <p:pic>
        <p:nvPicPr>
          <p:cNvPr id="6147" name="Picture 3" descr="C:\Documents and Settings\oem\Dokumentumok\Képek\kodaly\karácsonyi vásár\karácsonyi vásár2.JPG"/>
          <p:cNvPicPr>
            <a:picLocks noChangeAspect="1" noChangeArrowheads="1"/>
          </p:cNvPicPr>
          <p:nvPr/>
        </p:nvPicPr>
        <p:blipFill>
          <a:blip r:embed="rId3"/>
          <a:srcRect t="32197"/>
          <a:stretch>
            <a:fillRect/>
          </a:stretch>
        </p:blipFill>
        <p:spPr bwMode="auto">
          <a:xfrm>
            <a:off x="2071670" y="4071942"/>
            <a:ext cx="6686550" cy="255745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Bell MT" pitchFamily="18" charset="0"/>
              </a:rPr>
              <a:t>Karácsonyi ajándékműsor az óvodásoknak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3" name="Picture 3" descr="C:\Documents and Settings\oem\Dokumentumok\Képek\kodaly\ajándékműsor\buborak-egyaltt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214554"/>
            <a:ext cx="5810259" cy="4357694"/>
          </a:xfrm>
          <a:prstGeom prst="rect">
            <a:avLst/>
          </a:prstGeom>
          <a:noFill/>
          <a:ln w="28575">
            <a:noFill/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oem\Dokumentumok\Képek\kodaly\ajándékműsor\ajándékműso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41330" cy="45259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8" name="Picture 4" descr="C:\Documents and Settings\oem\Dokumentumok\Képek\kodaly\ajándékműsor\buborak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411008"/>
            <a:ext cx="5929322" cy="4446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9" name="Picture 5" descr="C:\Documents and Settings\oem\Dokumentumok\Képek\kodaly\ajándékműsor\ajándékműsor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00571"/>
            <a:ext cx="3214678" cy="23574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30" name="Picture 6" descr="C:\Documents and Settings\oem\Dokumentumok\Képek\kodaly\ajándékműsor\P1040834.JPG"/>
          <p:cNvPicPr>
            <a:picLocks noChangeAspect="1" noChangeArrowheads="1"/>
          </p:cNvPicPr>
          <p:nvPr/>
        </p:nvPicPr>
        <p:blipFill>
          <a:blip r:embed="rId5"/>
          <a:srcRect l="7265" r="46795" b="35606"/>
          <a:stretch>
            <a:fillRect/>
          </a:stretch>
        </p:blipFill>
        <p:spPr bwMode="auto">
          <a:xfrm>
            <a:off x="6072198" y="0"/>
            <a:ext cx="3071802" cy="24288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Karácsonyi hangverseny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1026" name="Picture 2" descr="C:\Documents and Settings\oem\Dokumentumok\Képek\kodaly\karácsonyi hangverseny\karácsonyi hang verseny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14488"/>
            <a:ext cx="6686550" cy="47958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s://lh3.googleusercontent.com/-z1aNae8Fru4/TvHCLMDsxFI/AAAAAAAAAnU/UAL1GvAdsLE/w633-h844-no/DSCF1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4524375" cy="602932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lh5.googleusercontent.com/-xqTlarZntJQ/TvHBrxkquKI/AAAAAAAAAX8/sBxwpZKVQlk/w1125-h844-no/DSCF10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8"/>
          <a:stretch/>
        </p:blipFill>
        <p:spPr bwMode="auto">
          <a:xfrm>
            <a:off x="107504" y="116632"/>
            <a:ext cx="5528691" cy="60213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Farsangi bál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8194" name="Picture 2" descr="C:\Documents and Settings\oem\Dokumentumok\Képek\kodaly\farsang\farsangi bál.JPG"/>
          <p:cNvPicPr>
            <a:picLocks noChangeAspect="1" noChangeArrowheads="1"/>
          </p:cNvPicPr>
          <p:nvPr/>
        </p:nvPicPr>
        <p:blipFill>
          <a:blip r:embed="rId2"/>
          <a:srcRect t="9375" b="7812"/>
          <a:stretch>
            <a:fillRect/>
          </a:stretch>
        </p:blipFill>
        <p:spPr bwMode="auto">
          <a:xfrm>
            <a:off x="500034" y="1785926"/>
            <a:ext cx="8204558" cy="450059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oem\Dokumentumok\Képek\kodaly\farsang\farsangi bál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450" y="2428875"/>
            <a:ext cx="6686550" cy="44291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9218" name="Picture 2" descr="C:\Documents and Settings\oem\Dokumentumok\Képek\kodaly\farsang\farsangi bál (2).JPG"/>
          <p:cNvPicPr>
            <a:picLocks noChangeAspect="1" noChangeArrowheads="1"/>
          </p:cNvPicPr>
          <p:nvPr/>
        </p:nvPicPr>
        <p:blipFill>
          <a:blip r:embed="rId3"/>
          <a:srcRect l="5983" r="11752"/>
          <a:stretch>
            <a:fillRect/>
          </a:stretch>
        </p:blipFill>
        <p:spPr bwMode="auto">
          <a:xfrm>
            <a:off x="0" y="1"/>
            <a:ext cx="5323291" cy="42862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9220" name="Picture 4" descr="C:\Documents and Settings\oem\Dokumentumok\Képek\kodaly\farsang\farsangi bál (4).JPG"/>
          <p:cNvPicPr>
            <a:picLocks noChangeAspect="1" noChangeArrowheads="1"/>
          </p:cNvPicPr>
          <p:nvPr/>
        </p:nvPicPr>
        <p:blipFill>
          <a:blip r:embed="rId4"/>
          <a:srcRect l="20381" t="8772" r="37032"/>
          <a:stretch>
            <a:fillRect/>
          </a:stretch>
        </p:blipFill>
        <p:spPr bwMode="auto">
          <a:xfrm>
            <a:off x="0" y="3143248"/>
            <a:ext cx="2500298" cy="37147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9221" name="Picture 5" descr="C:\Documents and Settings\oem\Dokumentumok\Képek\kodaly\farsang\P10307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0"/>
            <a:ext cx="3857618" cy="28574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Tűzoltósági látogatás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21506" name="Picture 2" descr="C:\Documents and Settings\oem\Dokumentumok\Képek\kodaly\tűzoltóság\tűzoltóság.JPG"/>
          <p:cNvPicPr>
            <a:picLocks noChangeAspect="1" noChangeArrowheads="1"/>
          </p:cNvPicPr>
          <p:nvPr/>
        </p:nvPicPr>
        <p:blipFill>
          <a:blip r:embed="rId2" cstate="print"/>
          <a:srcRect t="11551"/>
          <a:stretch>
            <a:fillRect/>
          </a:stretch>
        </p:blipFill>
        <p:spPr bwMode="auto">
          <a:xfrm>
            <a:off x="1142976" y="1785926"/>
            <a:ext cx="7000576" cy="464347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Tanulmányi kirándulás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23554" name="Picture 2" descr="C:\Documents and Settings\oem\Dokumentumok\Képek\kodaly\széchenyi zsigmond\természettudományi múzeum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782186"/>
            <a:ext cx="6500858" cy="48710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Documents and Settings\oem\Dokumentumok\Képek\kodaly\széchenyi zsigmond\természettudományi múze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43570" cy="42286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4578" name="Picture 2" descr="C:\Documents and Settings\oem\Dokumentumok\Képek\kodaly\széchenyi zsigmond\skanze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7450" y="3086100"/>
            <a:ext cx="6686550" cy="37719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Március 15.</a:t>
            </a:r>
            <a:endParaRPr lang="hu-HU" dirty="0"/>
          </a:p>
        </p:txBody>
      </p:sp>
      <p:pic>
        <p:nvPicPr>
          <p:cNvPr id="1028" name="Picture 4" descr="https://lh6.googleusercontent.com/-BxgiJHjdu1c/Uk6V4MjLGoI/AAAAAAAAGms/yCIDjo4F5PY/w1125-h844-no/2013szept+0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8"/>
          <a:stretch/>
        </p:blipFill>
        <p:spPr bwMode="auto">
          <a:xfrm>
            <a:off x="638460" y="1484784"/>
            <a:ext cx="775038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588371"/>
      </p:ext>
    </p:extLst>
  </p:cSld>
  <p:clrMapOvr>
    <a:masterClrMapping/>
  </p:clrMapOvr>
  <p:transition spd="slow" advClick="0" advTm="4000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4.googleusercontent.com/-gex23xDv79A/Uk6WPFMZB2I/AAAAAAAAGm0/2rtVHbJ8HJU/w1125-h844-no/2013szept+0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r="923" b="39082"/>
          <a:stretch/>
        </p:blipFill>
        <p:spPr bwMode="auto">
          <a:xfrm>
            <a:off x="395536" y="846423"/>
            <a:ext cx="855434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675206"/>
      </p:ext>
    </p:extLst>
  </p:cSld>
  <p:clrMapOvr>
    <a:masterClrMapping/>
  </p:clrMapOvr>
  <p:transition spd="slow" advClick="0" advTm="4000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madárvédelem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7170" name="Picture 2" descr="https://lh5.googleusercontent.com/-mFNs9snB3QI/UcmoGugFWDI/AAAAAAAAGRo/3gDv0OcDl-c/w1125-h844-no/DSCF2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62277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282965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6.googleusercontent.com/-4y2CwPVLLOc/Ucmozzc7pDI/AAAAAAAAGUY/d5kMXx_KRL4/w1125-h844-no/DSCF22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37500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-_-pL9tFm3vA/UcmowfLCw3I/AAAAAAAAGUE/w39yVvwPceg/w1125-h844-no/DSCF22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24943"/>
            <a:ext cx="5047217" cy="378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60305"/>
      </p:ext>
    </p:extLst>
  </p:cSld>
  <p:clrMapOvr>
    <a:masterClrMapping/>
  </p:clrMapOvr>
  <p:transition spd="slow" advClick="0" advTm="4000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0046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Rajzpályázat és kiállítás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13314" name="Picture 2" descr="C:\Documents and Settings\oem\Dokumentumok\Képek\kodaly\rajzpályázat\rajzpályázat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625140"/>
            <a:ext cx="6615112" cy="495662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oem\Dokumentumok\Képek\kodaly\rajzpályázat\rajzpályáz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1" y="500041"/>
            <a:ext cx="7858181" cy="588803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sport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15362" name="Picture 2" descr="C:\Documents and Settings\oem\Dokumentumok\Képek\jatekos orszdonto 2014.jpg"/>
          <p:cNvPicPr>
            <a:picLocks noChangeAspect="1" noChangeArrowheads="1"/>
          </p:cNvPicPr>
          <p:nvPr/>
        </p:nvPicPr>
        <p:blipFill>
          <a:blip r:embed="rId2"/>
          <a:srcRect l="3906" r="11718" b="3271"/>
          <a:stretch>
            <a:fillRect/>
          </a:stretch>
        </p:blipFill>
        <p:spPr bwMode="auto">
          <a:xfrm>
            <a:off x="1285852" y="1785925"/>
            <a:ext cx="6429420" cy="492920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em\Dokumentumok\Képek\kodaly\sport\futofesztival ermese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0"/>
            <a:ext cx="6686550" cy="5010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6387" name="Picture 3" descr="C:\Documents and Settings\oem\Dokumentumok\Képek\kodaly\sport\tornatermi futóverseny.JPG"/>
          <p:cNvPicPr>
            <a:picLocks noChangeAspect="1" noChangeArrowheads="1"/>
          </p:cNvPicPr>
          <p:nvPr/>
        </p:nvPicPr>
        <p:blipFill>
          <a:blip r:embed="rId3"/>
          <a:srcRect l="10683" t="21474" r="8120"/>
          <a:stretch>
            <a:fillRect/>
          </a:stretch>
        </p:blipFill>
        <p:spPr bwMode="auto">
          <a:xfrm>
            <a:off x="0" y="3571876"/>
            <a:ext cx="5429288" cy="32861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6388" name="Picture 4" descr="C:\Documents and Settings\oem\Dokumentumok\Képek\kodaly\sport\szivacskézi.jpg"/>
          <p:cNvPicPr>
            <a:picLocks noChangeAspect="1" noChangeArrowheads="1"/>
          </p:cNvPicPr>
          <p:nvPr/>
        </p:nvPicPr>
        <p:blipFill>
          <a:blip r:embed="rId4"/>
          <a:srcRect l="5128" t="15779" r="7265"/>
          <a:stretch>
            <a:fillRect/>
          </a:stretch>
        </p:blipFill>
        <p:spPr bwMode="auto">
          <a:xfrm>
            <a:off x="5214942" y="3571877"/>
            <a:ext cx="3929058" cy="32861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Bell MT" pitchFamily="18" charset="0"/>
              </a:rPr>
              <a:t>Október </a:t>
            </a:r>
            <a:r>
              <a:rPr lang="hu-HU" dirty="0" smtClean="0">
                <a:latin typeface="Bell MT" pitchFamily="18" charset="0"/>
              </a:rPr>
              <a:t>6.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1026" name="Picture 2" descr="https://lh3.googleusercontent.com/-Mb6X73Y8U-8/TwSzEcwVpyI/AAAAAAAABsk/El9Zhv32n5o/w1200-h800-no/CRW_19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6" y="1268760"/>
            <a:ext cx="734481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0132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err="1" smtClean="0">
                <a:latin typeface="Bell MT" pitchFamily="18" charset="0"/>
              </a:rPr>
              <a:t>gyereknapI</a:t>
            </a:r>
            <a:r>
              <a:rPr lang="hu-HU" dirty="0" smtClean="0">
                <a:latin typeface="Bell MT" pitchFamily="18" charset="0"/>
              </a:rPr>
              <a:t> vakondtúra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13316" name="Picture 4" descr="https://lh3.googleusercontent.com/-PttfwGLZMLs/T79Q5SBm6NI/AAAAAAAACEE/NQoCjxUc4HY/w1125-h844-no/gyereknap+22012+0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2"/>
          <a:stretch/>
        </p:blipFill>
        <p:spPr bwMode="auto">
          <a:xfrm>
            <a:off x="827584" y="1744109"/>
            <a:ext cx="7365346" cy="471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310074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s://lh3.googleusercontent.com/-nYuYESTlThs/T79L3_SU72I/AAAAAAAACB4/yZuTx9_k178/w1125-h844-no/gyereknap+22012+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27175" r="8785"/>
          <a:stretch/>
        </p:blipFill>
        <p:spPr bwMode="auto">
          <a:xfrm>
            <a:off x="4860032" y="116632"/>
            <a:ext cx="4166270" cy="270016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s://lh6.googleusercontent.com/-cAQ78b_oXcU/T79T6q08zeI/AAAAAAAACFU/Ebl29YayJLs/w1125-h844-no/gyereknap+22012+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85351"/>
            <a:ext cx="4181774" cy="31372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HONLAP\kodaly\gyereknap\gyereknap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79902"/>
            <a:ext cx="5246390" cy="393105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HONLAP\kodaly\gyereknap\gyereknap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52528" cy="356101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383093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Tábor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3074" name="Picture 2" descr="E:\HONLAP\kodaly\kirándulás\kirándulás (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0" b="7751"/>
          <a:stretch/>
        </p:blipFill>
        <p:spPr bwMode="auto">
          <a:xfrm>
            <a:off x="467544" y="1700808"/>
            <a:ext cx="8204126" cy="430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08493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HONLAP\kodaly\kirándulás\kirándulá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0" r="27434"/>
          <a:stretch/>
        </p:blipFill>
        <p:spPr bwMode="auto">
          <a:xfrm>
            <a:off x="5960617" y="98619"/>
            <a:ext cx="2994033" cy="349416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HONLAP\kodaly\kirándulás\kirándulá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853113" cy="43910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HONLAP\kodaly\kirándulás\Szilvásvárad (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/>
          <a:stretch/>
        </p:blipFill>
        <p:spPr bwMode="auto">
          <a:xfrm>
            <a:off x="4041531" y="3170490"/>
            <a:ext cx="4913119" cy="343891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HONLAP\kodaly\kirándulás\Szilvásvárad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7" y="3645024"/>
            <a:ext cx="3952914" cy="296438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543144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Vi6Ug-VsdZriNFZY-I0ZZwoXY-tgreyaxpxwBxA30Cw=w1200-h800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69660" cy="56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528257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ell MT" pitchFamily="18" charset="0"/>
              </a:rPr>
              <a:t>könyvtárlátogatás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19458" name="Picture 2" descr="C:\Documents and Settings\oem\Dokumentumok\Képek\kodaly\városi könyvtár\városi könyvtá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7286676" cy="46148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lh6.googleusercontent.com/-7bV4WUY9bXg/Ur7Jbi5QZRI/AAAAAAAAI_Y/h51eM4QoDPY/w1306-h736-no/P1040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58028"/>
            <a:ext cx="5958930" cy="335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lh6.googleusercontent.com/-7y5dKAtlihA/Ur7Je5g8oBI/AAAAAAAAI_g/QGgyE_Q46V8/w476-h844-no/P10407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269970" cy="57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lh6.googleusercontent.com/-k6ArUe2lsqI/Ur7Jl4I3wpI/AAAAAAAAI_4/3A4VHU4LxqY/w1306-h736-no/P10407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0" t="-2273" r="22648" b="2273"/>
          <a:stretch/>
        </p:blipFill>
        <p:spPr bwMode="auto">
          <a:xfrm>
            <a:off x="683568" y="65496"/>
            <a:ext cx="336272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5212" y="26064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err="1" smtClean="0">
                <a:latin typeface="Bell MT" pitchFamily="18" charset="0"/>
              </a:rPr>
              <a:t>Cozombolis</a:t>
            </a:r>
            <a:r>
              <a:rPr lang="hu-HU" dirty="0" smtClean="0">
                <a:latin typeface="Bell MT" pitchFamily="18" charset="0"/>
              </a:rPr>
              <a:t> koncert</a:t>
            </a:r>
            <a:endParaRPr lang="hu-HU" dirty="0">
              <a:latin typeface="Bell MT" pitchFamily="18" charset="0"/>
            </a:endParaRPr>
          </a:p>
        </p:txBody>
      </p:sp>
      <p:pic>
        <p:nvPicPr>
          <p:cNvPr id="5122" name="Picture 2" descr="E:\HONLAP\kodaly\cozombolis\cozombolis 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984776" cy="457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918227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úra">
  <a:themeElements>
    <a:clrScheme name="Tú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ú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ú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279</TotalTime>
  <Words>61</Words>
  <Application>Microsoft Office PowerPoint</Application>
  <PresentationFormat>Diavetítés a képernyőre (4:3 oldalarány)</PresentationFormat>
  <Paragraphs>30</Paragraphs>
  <Slides>53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53</vt:i4>
      </vt:variant>
    </vt:vector>
  </HeadingPairs>
  <TitlesOfParts>
    <vt:vector size="59" baseType="lpstr">
      <vt:lpstr>Bell MT</vt:lpstr>
      <vt:lpstr>Calibri</vt:lpstr>
      <vt:lpstr>Franklin Gothic Book</vt:lpstr>
      <vt:lpstr>Franklin Gothic Medium</vt:lpstr>
      <vt:lpstr>Wingdings 2</vt:lpstr>
      <vt:lpstr>Túra</vt:lpstr>
      <vt:lpstr>Élet a Kodályban</vt:lpstr>
      <vt:lpstr>Kirándul az iskola</vt:lpstr>
      <vt:lpstr>PowerPoint-bemutató</vt:lpstr>
      <vt:lpstr>Tűzoltósági látogatás</vt:lpstr>
      <vt:lpstr>Október 6.</vt:lpstr>
      <vt:lpstr>PowerPoint-bemutató</vt:lpstr>
      <vt:lpstr>könyvtárlátogatás</vt:lpstr>
      <vt:lpstr>PowerPoint-bemutató</vt:lpstr>
      <vt:lpstr>Cozombolis koncert</vt:lpstr>
      <vt:lpstr>PowerPoint-bemutató</vt:lpstr>
      <vt:lpstr>Október 23.</vt:lpstr>
      <vt:lpstr>PowerPoint-bemutató</vt:lpstr>
      <vt:lpstr>Elsősök avatása</vt:lpstr>
      <vt:lpstr>PowerPoint-bemutató</vt:lpstr>
      <vt:lpstr>Ásványkiállítás</vt:lpstr>
      <vt:lpstr>PowerPoint-bemutató</vt:lpstr>
      <vt:lpstr>Fotópályázat</vt:lpstr>
      <vt:lpstr>PowerPoint-bemutató</vt:lpstr>
      <vt:lpstr>Egészségnap</vt:lpstr>
      <vt:lpstr>PowerPoint-bemutató</vt:lpstr>
      <vt:lpstr>Olvasás napja</vt:lpstr>
      <vt:lpstr>PowerPoint-bemutató</vt:lpstr>
      <vt:lpstr>Alapítványi bál</vt:lpstr>
      <vt:lpstr>PowerPoint-bemutató</vt:lpstr>
      <vt:lpstr>Filharmóniai előadás</vt:lpstr>
      <vt:lpstr>PowerPoint-bemutató</vt:lpstr>
      <vt:lpstr>Mikulás kupa</vt:lpstr>
      <vt:lpstr>PowerPoint-bemutató</vt:lpstr>
      <vt:lpstr>Karácsonyi műsor</vt:lpstr>
      <vt:lpstr>PowerPoint-bemutató</vt:lpstr>
      <vt:lpstr>Megemlékezés iskolánk névadójáról</vt:lpstr>
      <vt:lpstr>Karácsonyi vásár</vt:lpstr>
      <vt:lpstr>PowerPoint-bemutató</vt:lpstr>
      <vt:lpstr>Karácsonyi ajándékműsor az óvodásoknak</vt:lpstr>
      <vt:lpstr>PowerPoint-bemutató</vt:lpstr>
      <vt:lpstr>Karácsonyi hangverseny</vt:lpstr>
      <vt:lpstr>PowerPoint-bemutató</vt:lpstr>
      <vt:lpstr>Farsangi bál</vt:lpstr>
      <vt:lpstr>PowerPoint-bemutató</vt:lpstr>
      <vt:lpstr>Tanulmányi kirándulás</vt:lpstr>
      <vt:lpstr>PowerPoint-bemutató</vt:lpstr>
      <vt:lpstr>Március 15.</vt:lpstr>
      <vt:lpstr>PowerPoint-bemutató</vt:lpstr>
      <vt:lpstr>madárvédelem</vt:lpstr>
      <vt:lpstr>PowerPoint-bemutató</vt:lpstr>
      <vt:lpstr>Rajzpályázat és kiállítás</vt:lpstr>
      <vt:lpstr>PowerPoint-bemutató</vt:lpstr>
      <vt:lpstr>sport</vt:lpstr>
      <vt:lpstr>PowerPoint-bemutató</vt:lpstr>
      <vt:lpstr>gyereknapI vakondtúra</vt:lpstr>
      <vt:lpstr>PowerPoint-bemutató</vt:lpstr>
      <vt:lpstr>Tábor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Élet a Kodályban</dc:title>
  <dc:creator>oem</dc:creator>
  <cp:lastModifiedBy>Kolozsné Tusor Szilvia</cp:lastModifiedBy>
  <cp:revision>63</cp:revision>
  <dcterms:created xsi:type="dcterms:W3CDTF">2014-03-29T21:36:58Z</dcterms:created>
  <dcterms:modified xsi:type="dcterms:W3CDTF">2019-02-28T08:54:22Z</dcterms:modified>
</cp:coreProperties>
</file>